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7475200" cy="9753600"/>
  <p:notesSz cx="9753600" cy="174752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2-1.jpeg>
</file>

<file path=ppt/media/image-3-1.png>
</file>

<file path=ppt/media/image-4-1.jpeg>
</file>

<file path=ppt/media/image-5-1.png>
</file>

<file path=ppt/media/image-6-1.jpeg>
</file>

<file path=ppt/media/image-7-1.jpe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087a1-8942-85db-8000-000012620c69.png?kimi-sig=4zTWK23ildKu294n7O4wK8HxGU_iUsLh8scoq6SqCS0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0879e-73a2-890f-8000-00000c7d6b93.jpeg?kimi-sig=21ycDVu4gz1yJcmXATql5x0d7ZdSYlzcBj9IJLVdZ5E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087ad-7992-8a6d-8000-0000581fa776.png?kimi-sig=hA_zdCrNL3HqWwWQxXqnx7ShPT6ho0WculTzI3YuPSE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0879e-a5a2-8fa5-8000-000023891acc.jpeg?kimi-sig=9r1YvFUQzqgihmw0aZ7tH1v5WE-5xlKaPCp3Exgtd3U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087a2-9ca2-8d30-8000-0000f248ef85.png?kimi-sig=0tKCvulFVcAsn-5QTKIpaOkPDQACHwdiBhtVUczJwMw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087a9-81a2-8f0b-8000-0000dd748403.jpeg?kimi-sig=4-FG0Y4MN95x-mSczTRj1hMxncpthM1qeqZzPoD1Fus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087ac-22b2-87c4-8000-0000221d173f.jpeg?kimi-sig=07ygCDoTRQbmguBwhEDY6xDIhpFdIb0rG7PcTKrjJG4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087b1-7a02-8d89-8000-00004df678f2.png?kimi-sig=t9KlV_3DJCFXyYNQNlTSvyTu7QSScrizcnqiPQeBCfU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087bc-a1c2-83e3-8000-00000fc0878c.png?kimi-sig=JM9X6uHoec5Aq2XBbXtogIMjxxHz9gfU45aPUDOkzcg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Mamma Buffona / MẸ HỀ / Silly Mommy</dc:title>
  <dc:subject>Mamma Buffona / MẸ HỀ / Silly Mommy</dc:subject>
  <dc:creator>Kimi</dc:creator>
  <cp:lastModifiedBy>Kimi</cp:lastModifiedBy>
  <cp:revision>1</cp:revision>
  <dcterms:created xsi:type="dcterms:W3CDTF">2026-01-29T10:29:13Z</dcterms:created>
  <dcterms:modified xsi:type="dcterms:W3CDTF">2026-01-29T10:29:13Z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{"Label":"Mamma Buffona / MẸ HỀ / Silly Mommy","ContentProducer":"001191110108MACG2KBH8F10000","ProduceID":"19c087bc-a732-84f1-8000-0000b18e391c","ReservedCode1":"","ContentPropagator":"001191110108MACG2KBH8F20000","PropagateID":"19c087bc-a732-84f1-8000-0000b18e391c","ReservedCode2":""}</vt:lpwstr>
  </property>
</Properties>
</file>